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7" r:id="rId4"/>
    <p:sldId id="258" r:id="rId5"/>
    <p:sldId id="259" r:id="rId6"/>
    <p:sldId id="264" r:id="rId7"/>
    <p:sldId id="260" r:id="rId8"/>
    <p:sldId id="276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390792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3" y="4149793"/>
            <a:ext cx="49478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48872" cy="20162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ой дом </a:t>
            </a:r>
            <a:r>
              <a:rPr lang="ru-RU" b="1" dirty="0" err="1" smtClean="0">
                <a:solidFill>
                  <a:srgbClr val="FF0000"/>
                </a:solidFill>
              </a:rPr>
              <a:t>Краснохолм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8215064" cy="1728192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Подготовила: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Воспитатель МБДОУ «Детский сад № 1»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Баева А.А.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картинки\62337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699792" cy="20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дежда\Desktop\6168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46098"/>
            <a:ext cx="3563888" cy="23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для любимых мам.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49860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43841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Утром солнышко встает,</a:t>
            </a:r>
          </a:p>
          <a:p>
            <a:pPr algn="ctr"/>
            <a:r>
              <a:rPr lang="ru-RU" dirty="0"/>
              <a:t>Нас на улицу зовёт.</a:t>
            </a:r>
          </a:p>
          <a:p>
            <a:pPr algn="ctr"/>
            <a:r>
              <a:rPr lang="ru-RU" dirty="0"/>
              <a:t>Выхожу из дома я: </a:t>
            </a:r>
          </a:p>
          <a:p>
            <a:pPr algn="ctr"/>
            <a:r>
              <a:rPr lang="ru-RU" dirty="0"/>
              <a:t>– Здравствуй, улица моя!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Я пою и в тишине</a:t>
            </a:r>
          </a:p>
          <a:p>
            <a:pPr algn="ctr"/>
            <a:r>
              <a:rPr lang="ru-RU" dirty="0"/>
              <a:t>Подпевают птицы мне.</a:t>
            </a:r>
          </a:p>
          <a:p>
            <a:pPr algn="ctr"/>
            <a:r>
              <a:rPr lang="ru-RU" dirty="0"/>
              <a:t>Травы шепчут мне в пути:</a:t>
            </a:r>
          </a:p>
          <a:p>
            <a:pPr algn="ctr"/>
            <a:r>
              <a:rPr lang="ru-RU" dirty="0"/>
              <a:t>– Ты скорей, дружок, расти!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Отвечаю травам я,</a:t>
            </a:r>
          </a:p>
          <a:p>
            <a:pPr algn="ctr"/>
            <a:r>
              <a:rPr lang="ru-RU" dirty="0"/>
              <a:t>Отвечаю ветру я,</a:t>
            </a:r>
          </a:p>
          <a:p>
            <a:pPr algn="ctr"/>
            <a:r>
              <a:rPr lang="ru-RU" dirty="0"/>
              <a:t>Отвечаю солнцу я:</a:t>
            </a:r>
          </a:p>
          <a:p>
            <a:pPr algn="ctr"/>
            <a:r>
              <a:rPr lang="ru-RU" dirty="0"/>
              <a:t>– Здравствуй, Родина моя!</a:t>
            </a:r>
          </a:p>
        </p:txBody>
      </p:sp>
      <p:pic>
        <p:nvPicPr>
          <p:cNvPr id="1026" name="Picture 2" descr="D:\картинки\62337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827"/>
            <a:ext cx="3099772" cy="23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\0_8a2e8_97419974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785864" cy="25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\malyshi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17116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9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групповой,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исследовательски-творческий.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5-6 лет,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 воспитанников, воспитатель группы.</a:t>
            </a:r>
          </a:p>
        </p:txBody>
      </p:sp>
      <p:pic>
        <p:nvPicPr>
          <p:cNvPr id="4" name="Picture 2" descr="D:\картинки\62337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099772" cy="23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картинки\0_8a2e8_97419974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785864" cy="25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5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47" y="1147962"/>
            <a:ext cx="8229600" cy="1224136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3068960"/>
            <a:ext cx="8229600" cy="4389120"/>
          </a:xfrm>
        </p:spPr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/>
              <a:t>духовно-нравственного отношения и чувства сопричастности к родному: семье, дому, детскому саду, </a:t>
            </a:r>
            <a:r>
              <a:rPr lang="ru-RU" dirty="0" smtClean="0"/>
              <a:t>посёлку </a:t>
            </a:r>
            <a:r>
              <a:rPr lang="ru-RU" dirty="0" err="1"/>
              <a:t>К</a:t>
            </a:r>
            <a:r>
              <a:rPr lang="ru-RU" dirty="0" err="1" smtClean="0"/>
              <a:t>раснохолм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 descr="D:\картинки\0_8a2e8_97419974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785864" cy="25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картинки\62337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021"/>
            <a:ext cx="3099772" cy="23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Задачи: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</a:t>
            </a:r>
            <a:r>
              <a:rPr lang="ru-RU" dirty="0" smtClean="0"/>
              <a:t>. Углублять представления ребёнка о  семье и её истории </a:t>
            </a:r>
          </a:p>
          <a:p>
            <a:r>
              <a:rPr lang="ru-RU" dirty="0" smtClean="0"/>
              <a:t>2.Познакомить </a:t>
            </a:r>
            <a:r>
              <a:rPr lang="ru-RU" dirty="0"/>
              <a:t>детей с родным селом </a:t>
            </a:r>
            <a:r>
              <a:rPr lang="ru-RU" dirty="0" err="1" smtClean="0"/>
              <a:t>Краснохолм</a:t>
            </a:r>
            <a:r>
              <a:rPr lang="ru-RU" dirty="0" smtClean="0"/>
              <a:t>(история</a:t>
            </a:r>
            <a:r>
              <a:rPr lang="ru-RU" dirty="0"/>
              <a:t>, символика, достопримечательности). Познакомить с именами тех, кто основал и прославил село.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Учить детей ориентировке на улицах села, соблюдению правил безопасного передвижения по селу.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Расширить знания детей о флоре и фауне </a:t>
            </a:r>
            <a:r>
              <a:rPr lang="ru-RU" dirty="0" err="1" smtClean="0"/>
              <a:t>с.Краснохолм</a:t>
            </a:r>
            <a:r>
              <a:rPr lang="ru-RU" dirty="0" smtClean="0"/>
              <a:t>. Формировать </a:t>
            </a:r>
            <a:r>
              <a:rPr lang="ru-RU" dirty="0"/>
              <a:t>экологическую культуру у детей и их родителей, желание принимать участие в проведении мероприятий по охране окружающей среды.</a:t>
            </a:r>
          </a:p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Воспитывать интерес и любовь к родному селу,  краю, умение видеть прекрасное, гордиться им.</a:t>
            </a:r>
          </a:p>
          <a:p>
            <a:endParaRPr lang="ru-RU" dirty="0"/>
          </a:p>
        </p:txBody>
      </p:sp>
      <p:pic>
        <p:nvPicPr>
          <p:cNvPr id="4" name="Picture 2" descr="D:\картинки\62337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099772" cy="23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родителей с детьми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Выставка «Генеалогическое древо семьи»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Выставка «Книжка-малышка «Мой дом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Краснохолм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Составление безопасного маршрута от дома до сада.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животными нашего края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86" y="2311718"/>
            <a:ext cx="4280880" cy="321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2508"/>
            <a:ext cx="4272475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1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Изучаем достопримечательности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" y="2636912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718" y="2400312"/>
            <a:ext cx="5010912" cy="375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7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работа с библиотекой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картинки\0_9b7be_d3c65370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60173"/>
            <a:ext cx="3374504" cy="33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716016" y="2204864"/>
            <a:ext cx="417646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Душ человеческих добрые лекари,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 и поступков библиотекари. 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096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914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267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Поток</vt:lpstr>
      <vt:lpstr>Проект  «Мой дом Краснохолм»</vt:lpstr>
      <vt:lpstr>Презентация PowerPoint</vt:lpstr>
      <vt:lpstr>Презентация PowerPoint</vt:lpstr>
      <vt:lpstr>Цель:</vt:lpstr>
      <vt:lpstr>Задачи:</vt:lpstr>
      <vt:lpstr>Совместная деятельность родителей с детьми</vt:lpstr>
      <vt:lpstr>Знакомство с животными нашего края</vt:lpstr>
      <vt:lpstr>Изучаем достопримечательности </vt:lpstr>
      <vt:lpstr>Совместная работа с библиотекой </vt:lpstr>
      <vt:lpstr>Выставка для любимых мам.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малая родина»</dc:title>
  <dc:creator>Надежда</dc:creator>
  <cp:lastModifiedBy>Алена</cp:lastModifiedBy>
  <cp:revision>38</cp:revision>
  <dcterms:created xsi:type="dcterms:W3CDTF">2014-11-28T14:33:25Z</dcterms:created>
  <dcterms:modified xsi:type="dcterms:W3CDTF">2020-02-04T15:01:03Z</dcterms:modified>
</cp:coreProperties>
</file>